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82" r:id="rId6"/>
    <p:sldId id="424" r:id="rId7"/>
    <p:sldId id="425" r:id="rId8"/>
    <p:sldId id="426" r:id="rId9"/>
    <p:sldId id="427" r:id="rId10"/>
    <p:sldId id="351" r:id="rId11"/>
    <p:sldId id="386" r:id="rId12"/>
    <p:sldId id="387" r:id="rId13"/>
    <p:sldId id="305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943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6096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Multi-Modal Sarcasm Detection Based on Dual Generative Processes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IJCAI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2705" y="2697480"/>
            <a:ext cx="9663430" cy="1827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2057400"/>
            <a:ext cx="7536180" cy="38804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3600" y="2971800"/>
            <a:ext cx="60636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</a:t>
            </a:r>
            <a:r>
              <a:t> Often, there is ample information to identify sarcasm from just one modality, yet existing research</a:t>
            </a:r>
            <a:r>
              <a:rPr lang="en-US"/>
              <a:t> </a:t>
            </a:r>
            <a:r>
              <a:t>typically assumes that both modalities’ features are necessary for sarcasm detection, potentially introducing bias in the</a:t>
            </a:r>
            <a:r>
              <a:rPr lang="en-US"/>
              <a:t> </a:t>
            </a:r>
            <a:r>
              <a:t>information fusion process. 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133600"/>
            <a:ext cx="539115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828800"/>
            <a:ext cx="8829675" cy="4900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981200"/>
            <a:ext cx="6296025" cy="45053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3810000"/>
            <a:ext cx="4705350" cy="381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3276600"/>
            <a:ext cx="3786505" cy="4000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4572000"/>
            <a:ext cx="3914775" cy="357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981200"/>
            <a:ext cx="6296025" cy="45053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2279650"/>
            <a:ext cx="4314825" cy="3765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1610" y="2971800"/>
            <a:ext cx="5224780" cy="13430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6530" y="4495800"/>
            <a:ext cx="4672330" cy="624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981200"/>
            <a:ext cx="6296025" cy="4505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2172970"/>
            <a:ext cx="3819525" cy="4146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0" y="2919730"/>
            <a:ext cx="4900930" cy="342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7670" y="3657600"/>
            <a:ext cx="4796155" cy="3670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4267200"/>
            <a:ext cx="4834255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8800"/>
            <a:ext cx="6482080" cy="46856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1958975"/>
            <a:ext cx="4224655" cy="10191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5940" y="3200400"/>
            <a:ext cx="3967480" cy="7575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4102735"/>
            <a:ext cx="4086225" cy="10096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5257800"/>
            <a:ext cx="4215130" cy="709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352800"/>
            <a:ext cx="4991100" cy="1148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133600"/>
            <a:ext cx="53244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710" y="2590800"/>
            <a:ext cx="4834890" cy="24714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2286000"/>
            <a:ext cx="4400550" cy="34194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3888</Words>
  <Application>WPS 演示</Application>
  <PresentationFormat>宽屏</PresentationFormat>
  <Paragraphs>230</Paragraphs>
  <Slides>11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434</cp:revision>
  <dcterms:created xsi:type="dcterms:W3CDTF">2023-09-17T03:47:00Z</dcterms:created>
  <dcterms:modified xsi:type="dcterms:W3CDTF">2024-12-05T08:54:52Z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